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35" r:id="rId2"/>
    <p:sldId id="1236" r:id="rId3"/>
    <p:sldId id="1237" r:id="rId4"/>
    <p:sldId id="1238" r:id="rId5"/>
    <p:sldId id="1239" r:id="rId6"/>
    <p:sldId id="124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528177"/>
            <a:ext cx="914400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357. DAMNA TUI A LUANNA-AH KA TEENG 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76514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Living Where the Healing Waters Flow</a:t>
            </a:r>
          </a:p>
          <a:p>
            <a:r>
              <a:rPr lang="en-US" sz="1500" dirty="0" err="1"/>
              <a:t>Pian</a:t>
            </a:r>
            <a:r>
              <a:rPr lang="en-US" sz="1500" dirty="0"/>
              <a:t>. 26:25</a:t>
            </a:r>
          </a:p>
          <a:p>
            <a:r>
              <a:rPr lang="en-US" sz="1500" dirty="0"/>
              <a:t>Ina Duly </a:t>
            </a:r>
            <a:r>
              <a:rPr lang="en-US" sz="1500" dirty="0" err="1"/>
              <a:t>Ogdon</a:t>
            </a:r>
            <a:r>
              <a:rPr lang="en-US" sz="1500" dirty="0"/>
              <a:t>,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2206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hi;”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vakthap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hi.”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6396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hi;”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hi.”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808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Israel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hi;”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meikhuam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hi.”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330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a Manna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gilkial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hi;”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1929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 ci-in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hi;”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hi.”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3545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357. DAMNA TUI A LUANNA-AH KA TEENG HI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2018-12-15T06:00:56Z</dcterms:modified>
</cp:coreProperties>
</file>